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70" r:id="rId12"/>
    <p:sldId id="284" r:id="rId13"/>
    <p:sldId id="289" r:id="rId14"/>
    <p:sldId id="286" r:id="rId15"/>
    <p:sldId id="269" r:id="rId16"/>
    <p:sldId id="287" r:id="rId17"/>
    <p:sldId id="288" r:id="rId18"/>
    <p:sldId id="290" r:id="rId19"/>
  </p:sldIdLst>
  <p:sldSz cx="12192000" cy="6858000"/>
  <p:notesSz cx="6858000" cy="9144000"/>
  <p:photoAlbum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B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3" autoAdjust="0"/>
    <p:restoredTop sz="89430" autoAdjust="0"/>
  </p:normalViewPr>
  <p:slideViewPr>
    <p:cSldViewPr snapToGrid="0">
      <p:cViewPr varScale="1">
        <p:scale>
          <a:sx n="71" d="100"/>
          <a:sy n="71" d="100"/>
        </p:scale>
        <p:origin x="61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45D05-961B-44D5-89E9-27B31C1F32A0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D86D1-7336-4610-A33E-0A10445C1C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465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Демонстрируем процесс оформления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физ.лица</a:t>
            </a:r>
            <a:r>
              <a:rPr lang="ru-RU" baseline="0" dirty="0" smtClean="0"/>
              <a:t> в ряды сотрудников. Порядок: Данные о </a:t>
            </a:r>
            <a:r>
              <a:rPr lang="ru-RU" baseline="0" dirty="0" err="1" smtClean="0"/>
              <a:t>физ.лице</a:t>
            </a:r>
            <a:r>
              <a:rPr lang="ru-RU" baseline="0" dirty="0" smtClean="0"/>
              <a:t> – Приказ о приеме на работу– Условия труда сотрудника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D86D1-7336-4610-A33E-0A10445C1CD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2242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Демонстрируем процесс оформления</a:t>
            </a:r>
            <a:r>
              <a:rPr lang="ru-RU" baseline="0" dirty="0" smtClean="0"/>
              <a:t> сотрудника в командировку. Порядок: Приказ – Сервис – Командировочное – Условия труда сотрудника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D86D1-7336-4610-A33E-0A10445C1CD5}" type="slidenum">
              <a:rPr lang="ru-RU" smtClean="0">
                <a:solidFill>
                  <a:prstClr val="black"/>
                </a:solidFill>
              </a:rPr>
              <a:pPr/>
              <a:t>12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50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2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431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691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46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653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583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15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842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698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3841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40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0806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067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08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46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478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506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70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554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792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84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34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580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36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01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203700" y="1638300"/>
            <a:ext cx="1155700" cy="393700"/>
          </a:xfrm>
          <a:prstGeom prst="rect">
            <a:avLst/>
          </a:prstGeom>
          <a:noFill/>
          <a:ln w="5715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31" y="734770"/>
            <a:ext cx="11074362" cy="565755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203700" y="1835150"/>
            <a:ext cx="1282700" cy="412104"/>
          </a:xfrm>
          <a:prstGeom prst="rect">
            <a:avLst/>
          </a:prstGeom>
          <a:noFill/>
          <a:ln w="5715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r="754"/>
          <a:stretch/>
        </p:blipFill>
        <p:spPr>
          <a:xfrm>
            <a:off x="450332" y="727075"/>
            <a:ext cx="11064910" cy="33024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30" y="734770"/>
            <a:ext cx="11064912" cy="412199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890075" y="4339525"/>
            <a:ext cx="480447" cy="356461"/>
          </a:xfrm>
          <a:prstGeom prst="rect">
            <a:avLst/>
          </a:prstGeom>
          <a:noFill/>
          <a:ln w="5715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787" y="693737"/>
            <a:ext cx="10933424" cy="33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7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787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95" y="699538"/>
            <a:ext cx="11551411" cy="412949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029505" y="787286"/>
            <a:ext cx="762000" cy="578765"/>
          </a:xfrm>
          <a:prstGeom prst="rect">
            <a:avLst/>
          </a:prstGeom>
          <a:noFill/>
          <a:ln w="5715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805" y="1238250"/>
            <a:ext cx="3009900" cy="609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294" y="827542"/>
            <a:ext cx="8541511" cy="565469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144624" y="3136186"/>
            <a:ext cx="476250" cy="438150"/>
          </a:xfrm>
          <a:prstGeom prst="rect">
            <a:avLst/>
          </a:prstGeom>
          <a:noFill/>
          <a:ln w="5715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790" y="924417"/>
            <a:ext cx="11638915" cy="359962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20294" y="4034834"/>
            <a:ext cx="11376407" cy="427801"/>
          </a:xfrm>
          <a:prstGeom prst="rect">
            <a:avLst/>
          </a:prstGeom>
          <a:noFill/>
          <a:ln w="7620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0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47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6" y="814387"/>
            <a:ext cx="11628978" cy="45910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851" y="1114424"/>
            <a:ext cx="3806638" cy="4095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1289305" y="814387"/>
            <a:ext cx="613839" cy="600074"/>
          </a:xfrm>
          <a:prstGeom prst="rect">
            <a:avLst/>
          </a:prstGeom>
          <a:noFill/>
          <a:ln w="7620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511" y="1019480"/>
            <a:ext cx="11621633" cy="5562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11" y="1618943"/>
            <a:ext cx="11676899" cy="379662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957145" y="4414345"/>
            <a:ext cx="2900855" cy="646386"/>
          </a:xfrm>
          <a:prstGeom prst="rect">
            <a:avLst/>
          </a:prstGeom>
          <a:noFill/>
          <a:ln w="7620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26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89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701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09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231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436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138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63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98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75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151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714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43</Words>
  <Application>Microsoft Office PowerPoint</Application>
  <PresentationFormat>Широкоэкранный</PresentationFormat>
  <Paragraphs>4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1_Тема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Курбатова Софья Андреевна</dc:creator>
  <cp:lastModifiedBy>Курбатова Софья Андреевна</cp:lastModifiedBy>
  <cp:revision>30</cp:revision>
  <dcterms:created xsi:type="dcterms:W3CDTF">2022-06-04T20:17:42Z</dcterms:created>
  <dcterms:modified xsi:type="dcterms:W3CDTF">2022-06-20T05:55:38Z</dcterms:modified>
</cp:coreProperties>
</file>